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C1FF"/>
    <a:srgbClr val="90C2FA"/>
    <a:srgbClr val="F8C99A"/>
    <a:srgbClr val="F3C1B7"/>
    <a:srgbClr val="FDE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97D30C6-35B1-4900-BF26-82FCCCE3862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A4D9F7C-C0D2-4AC3-8B73-1795108E0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3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30C6-35B1-4900-BF26-82FCCCE3862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9F7C-C0D2-4AC3-8B73-1795108E0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0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30C6-35B1-4900-BF26-82FCCCE3862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9F7C-C0D2-4AC3-8B73-1795108E0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30C6-35B1-4900-BF26-82FCCCE3862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9F7C-C0D2-4AC3-8B73-1795108E0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7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30C6-35B1-4900-BF26-82FCCCE3862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9F7C-C0D2-4AC3-8B73-1795108E0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1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30C6-35B1-4900-BF26-82FCCCE3862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9F7C-C0D2-4AC3-8B73-1795108E0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4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30C6-35B1-4900-BF26-82FCCCE3862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9F7C-C0D2-4AC3-8B73-1795108E0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5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30C6-35B1-4900-BF26-82FCCCE3862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9F7C-C0D2-4AC3-8B73-1795108E0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6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30C6-35B1-4900-BF26-82FCCCE3862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9F7C-C0D2-4AC3-8B73-1795108E0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1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30C6-35B1-4900-BF26-82FCCCE3862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A4D9F7C-C0D2-4AC3-8B73-1795108E0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9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97D30C6-35B1-4900-BF26-82FCCCE3862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A4D9F7C-C0D2-4AC3-8B73-1795108E0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52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97D30C6-35B1-4900-BF26-82FCCCE38622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2A4D9F7C-C0D2-4AC3-8B73-1795108E0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4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PPS/PPS DS Access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5250" y="4796444"/>
            <a:ext cx="9144000" cy="46135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Presented by Chris Marken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id:image003.png@01D52132.8D40C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968" y="5257800"/>
            <a:ext cx="2325666" cy="69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26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85" y="168243"/>
            <a:ext cx="9569885" cy="659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92524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41</TotalTime>
  <Words>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 Light</vt:lpstr>
      <vt:lpstr>Metropolitan</vt:lpstr>
      <vt:lpstr>PPS/PPS DS Access Process</vt:lpstr>
      <vt:lpstr>PowerPoint Presentation</vt:lpstr>
    </vt:vector>
  </TitlesOfParts>
  <Company>University of California,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PPS/PPS DS Access Process</dc:title>
  <dc:creator>Chris Marken</dc:creator>
  <cp:lastModifiedBy>Chris Marken</cp:lastModifiedBy>
  <cp:revision>7</cp:revision>
  <dcterms:created xsi:type="dcterms:W3CDTF">2019-07-18T15:36:45Z</dcterms:created>
  <dcterms:modified xsi:type="dcterms:W3CDTF">2019-08-06T23:40:50Z</dcterms:modified>
</cp:coreProperties>
</file>